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9" r:id="rId1"/>
  </p:sldMasterIdLst>
  <p:notesMasterIdLst>
    <p:notesMasterId r:id="rId3"/>
  </p:notesMasterIdLst>
  <p:handoutMasterIdLst>
    <p:handoutMasterId r:id="rId4"/>
  </p:handoutMasterIdLst>
  <p:sldIdLst>
    <p:sldId id="264" r:id="rId2"/>
  </p:sldIdLst>
  <p:sldSz cx="9144000" cy="6858000" type="screen4x3"/>
  <p:notesSz cx="6797675" cy="992663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1068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50" d="100"/>
          <a:sy n="50" d="100"/>
        </p:scale>
        <p:origin x="2898" y="4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1BE8FAE-D045-4E8E-B970-30C7391D7719}" type="datetimeFigureOut">
              <a:rPr lang="cs-CZ" smtClean="0"/>
              <a:t>28.02.2019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2F39DD-E87D-4E32-93BE-D049265D08B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5662780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49689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B23E1B-A98A-4830-9C45-B6DB6E9A76EA}" type="datetimeFigureOut">
              <a:rPr lang="cs-CZ" smtClean="0"/>
              <a:t>28.02.2019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451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49689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05DF180-0DCC-4EF4-9035-64AF259988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84614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Záhlaví části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9157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080000" y="3600000"/>
            <a:ext cx="6984000" cy="1800000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cs-CZ"/>
              <a:t>Kliknutím lze upravit styl předlohy.</a:t>
            </a:r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Kliknutím lze upravit styl.</a:t>
            </a:r>
          </a:p>
        </p:txBody>
      </p:sp>
    </p:spTree>
    <p:extLst>
      <p:ext uri="{BB962C8B-B14F-4D97-AF65-F5344CB8AC3E}">
        <p14:creationId xmlns:p14="http://schemas.microsoft.com/office/powerpoint/2010/main" val="44122936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</p:spTree>
    <p:extLst>
      <p:ext uri="{BB962C8B-B14F-4D97-AF65-F5344CB8AC3E}">
        <p14:creationId xmlns:p14="http://schemas.microsoft.com/office/powerpoint/2010/main" val="36010378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</p:spTree>
    <p:extLst>
      <p:ext uri="{BB962C8B-B14F-4D97-AF65-F5344CB8AC3E}">
        <p14:creationId xmlns:p14="http://schemas.microsoft.com/office/powerpoint/2010/main" val="5884760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40000" y="1980000"/>
            <a:ext cx="3852000" cy="4068000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52000" y="1980000"/>
            <a:ext cx="3852000" cy="4068000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</p:spTree>
    <p:extLst>
      <p:ext uri="{BB962C8B-B14F-4D97-AF65-F5344CB8AC3E}">
        <p14:creationId xmlns:p14="http://schemas.microsoft.com/office/powerpoint/2010/main" val="22933265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40000" y="2016000"/>
            <a:ext cx="3852000" cy="648000"/>
          </a:xfrm>
        </p:spPr>
        <p:txBody>
          <a:bodyPr anchor="ctr" anchorCtr="0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cs-CZ" dirty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40000" y="2772000"/>
            <a:ext cx="3852000" cy="3312000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752000" y="2016000"/>
            <a:ext cx="3852000" cy="648000"/>
          </a:xfrm>
        </p:spPr>
        <p:txBody>
          <a:bodyPr anchor="ctr" anchorCtr="0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752000" y="2772000"/>
            <a:ext cx="3852000" cy="3312000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10" name="Nadpis 1"/>
          <p:cNvSpPr>
            <a:spLocks noGrp="1"/>
          </p:cNvSpPr>
          <p:nvPr>
            <p:ph type="title"/>
          </p:nvPr>
        </p:nvSpPr>
        <p:spPr>
          <a:xfrm>
            <a:off x="540000" y="1260000"/>
            <a:ext cx="8064000" cy="612000"/>
          </a:xfrm>
        </p:spPr>
        <p:txBody>
          <a:bodyPr/>
          <a:lstStyle/>
          <a:p>
            <a:r>
              <a:rPr lang="cs-CZ" dirty="0"/>
              <a:t>Kliknutím lze upravit styl.</a:t>
            </a:r>
          </a:p>
        </p:txBody>
      </p:sp>
    </p:spTree>
    <p:extLst>
      <p:ext uri="{BB962C8B-B14F-4D97-AF65-F5344CB8AC3E}">
        <p14:creationId xmlns:p14="http://schemas.microsoft.com/office/powerpoint/2010/main" val="13977017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</p:spTree>
    <p:extLst>
      <p:ext uri="{BB962C8B-B14F-4D97-AF65-F5344CB8AC3E}">
        <p14:creationId xmlns:p14="http://schemas.microsoft.com/office/powerpoint/2010/main" val="25644412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25162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40000" y="1260000"/>
            <a:ext cx="3060000" cy="720000"/>
          </a:xfrm>
        </p:spPr>
        <p:txBody>
          <a:bodyPr anchor="t" anchorCtr="0"/>
          <a:lstStyle>
            <a:lvl1pPr>
              <a:defRPr sz="2400"/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852000" y="1260000"/>
            <a:ext cx="4752000" cy="4788000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40000" y="2124000"/>
            <a:ext cx="3060000" cy="3924000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cs-CZ" dirty="0"/>
              <a:t>Kliknutím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30159124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852000" y="1260000"/>
            <a:ext cx="4752000" cy="47880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cs-CZ"/>
          </a:p>
        </p:txBody>
      </p:sp>
      <p:sp>
        <p:nvSpPr>
          <p:cNvPr id="8" name="Nadpis 1"/>
          <p:cNvSpPr>
            <a:spLocks noGrp="1"/>
          </p:cNvSpPr>
          <p:nvPr>
            <p:ph type="title"/>
          </p:nvPr>
        </p:nvSpPr>
        <p:spPr>
          <a:xfrm>
            <a:off x="540000" y="1260000"/>
            <a:ext cx="3060000" cy="720000"/>
          </a:xfrm>
        </p:spPr>
        <p:txBody>
          <a:bodyPr anchor="t" anchorCtr="0"/>
          <a:lstStyle>
            <a:lvl1pPr>
              <a:defRPr sz="2400"/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9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40000" y="2124000"/>
            <a:ext cx="3060000" cy="3924000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cs-CZ" dirty="0"/>
              <a:t>Kliknutím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4540718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Úvodní sníme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101009"/>
            <a:ext cx="6858000" cy="2156791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dirty="0"/>
              <a:t>Kliknutím lze upravit styl předlohy.</a:t>
            </a:r>
            <a:endParaRPr lang="en-US" dirty="0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Kliknutím lze upravit styl.</a:t>
            </a:r>
          </a:p>
        </p:txBody>
      </p:sp>
    </p:spTree>
    <p:extLst>
      <p:ext uri="{BB962C8B-B14F-4D97-AF65-F5344CB8AC3E}">
        <p14:creationId xmlns:p14="http://schemas.microsoft.com/office/powerpoint/2010/main" val="18619829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orovnání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0000" y="1944000"/>
            <a:ext cx="3852000" cy="792000"/>
          </a:xfrm>
        </p:spPr>
        <p:txBody>
          <a:bodyPr anchor="ctr" anchorCtr="0"/>
          <a:lstStyle>
            <a:lvl1pPr marL="0" indent="0">
              <a:buNone/>
              <a:defRPr sz="2400" b="1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537" y="2880000"/>
            <a:ext cx="3852000" cy="3204000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cs-CZ" dirty="0"/>
              <a:t>Kliknutím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2000" y="1944000"/>
            <a:ext cx="3852000" cy="792000"/>
          </a:xfrm>
        </p:spPr>
        <p:txBody>
          <a:bodyPr anchor="ctr" anchorCtr="0"/>
          <a:lstStyle>
            <a:lvl1pPr marL="0" indent="0">
              <a:buNone/>
              <a:defRPr sz="2400" b="1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2000" y="2916000"/>
            <a:ext cx="3852000" cy="3204000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cs-CZ" dirty="0"/>
              <a:t>Kliknutím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  <a:endParaRPr lang="en-US" dirty="0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541538" y="1260000"/>
            <a:ext cx="8064000" cy="540000"/>
          </a:xfrm>
        </p:spPr>
        <p:txBody>
          <a:bodyPr/>
          <a:lstStyle/>
          <a:p>
            <a:r>
              <a:rPr lang="cs-CZ" dirty="0"/>
              <a:t>Kliknutím lze upravit styl.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89536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Obrázek s titulkem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996000" y="1260000"/>
            <a:ext cx="4608000" cy="4824000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dirty="0"/>
              <a:t>Kliknutím na ikonu přidáte obrázek.</a:t>
            </a:r>
            <a:endParaRPr lang="en-US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40000" y="1260000"/>
            <a:ext cx="3240000" cy="9000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dirty="0"/>
              <a:t>Kliknutím lze upravit styl.</a:t>
            </a:r>
            <a:endParaRPr lang="en-US" dirty="0"/>
          </a:p>
        </p:txBody>
      </p:sp>
      <p:sp>
        <p:nvSpPr>
          <p:cNvPr id="9" name="Text Placeholder 3"/>
          <p:cNvSpPr>
            <a:spLocks noGrp="1"/>
          </p:cNvSpPr>
          <p:nvPr>
            <p:ph type="body" sz="half" idx="2"/>
          </p:nvPr>
        </p:nvSpPr>
        <p:spPr>
          <a:xfrm>
            <a:off x="540000" y="2304000"/>
            <a:ext cx="3240000" cy="3780000"/>
          </a:xfrm>
        </p:spPr>
        <p:txBody>
          <a:bodyPr/>
          <a:lstStyle>
            <a:lvl1pPr marL="0" indent="0">
              <a:buNone/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dirty="0"/>
              <a:t>Kliknutím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29421965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540000" y="1260000"/>
            <a:ext cx="8064000" cy="612000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/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40000" y="2016000"/>
            <a:ext cx="8064000" cy="4068000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cs-CZ" dirty="0"/>
              <a:t>Kliknutím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7" name="Přímá spojnice se šipkou 5"/>
          <p:cNvSpPr>
            <a:spLocks noChangeShapeType="1"/>
          </p:cNvSpPr>
          <p:nvPr userDrawn="1"/>
        </p:nvSpPr>
        <p:spPr bwMode="auto">
          <a:xfrm>
            <a:off x="541537" y="6198285"/>
            <a:ext cx="8064001" cy="0"/>
          </a:xfrm>
          <a:prstGeom prst="straightConnector1">
            <a:avLst/>
          </a:prstGeom>
          <a:noFill/>
          <a:ln w="12700">
            <a:solidFill>
              <a:schemeClr val="bg1">
                <a:lumMod val="65000"/>
              </a:schemeClr>
            </a:solidFill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69" y="683"/>
            <a:ext cx="3602438" cy="1144587"/>
          </a:xfrm>
          <a:prstGeom prst="rect">
            <a:avLst/>
          </a:prstGeom>
        </p:spPr>
      </p:pic>
      <p:sp>
        <p:nvSpPr>
          <p:cNvPr id="9" name="Přímá spojnice se šipkou 5"/>
          <p:cNvSpPr>
            <a:spLocks noChangeShapeType="1"/>
          </p:cNvSpPr>
          <p:nvPr userDrawn="1"/>
        </p:nvSpPr>
        <p:spPr bwMode="auto">
          <a:xfrm>
            <a:off x="543339" y="1099930"/>
            <a:ext cx="8062198" cy="0"/>
          </a:xfrm>
          <a:prstGeom prst="straightConnector1">
            <a:avLst/>
          </a:prstGeom>
          <a:ln>
            <a:solidFill>
              <a:schemeClr val="bg1">
                <a:lumMod val="65000"/>
              </a:schemeClr>
            </a:solidFill>
            <a:headEnd type="none" w="med" len="med"/>
            <a:tailEnd type="none" w="med" len="med"/>
          </a:ln>
          <a:extLst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10" name="Obrázek 9"/>
          <p:cNvPicPr>
            <a:picLocks noChangeAspect="1"/>
          </p:cNvPicPr>
          <p:nvPr userDrawn="1"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024" y="6380345"/>
            <a:ext cx="7776390" cy="266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54986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9" r:id="rId1"/>
    <p:sldLayoutId id="2147483790" r:id="rId2"/>
    <p:sldLayoutId id="2147483791" r:id="rId3"/>
    <p:sldLayoutId id="2147483792" r:id="rId4"/>
    <p:sldLayoutId id="2147483793" r:id="rId5"/>
    <p:sldLayoutId id="2147483794" r:id="rId6"/>
    <p:sldLayoutId id="2147483795" r:id="rId7"/>
    <p:sldLayoutId id="2147483796" r:id="rId8"/>
    <p:sldLayoutId id="2147483797" r:id="rId9"/>
    <p:sldLayoutId id="2147483798" r:id="rId10"/>
    <p:sldLayoutId id="2147483661" r:id="rId11"/>
    <p:sldLayoutId id="2147483665" r:id="rId12"/>
    <p:sldLayoutId id="2147483669" r:id="rId13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tx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xxx.cz/" TargetMode="External"/><Relationship Id="rId2" Type="http://schemas.openxmlformats.org/officeDocument/2006/relationships/hyperlink" Target="mailto:xxx@xxx.cz" TargetMode="Externa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cs-CZ" b="1" dirty="0">
                <a:solidFill>
                  <a:schemeClr val="bg1"/>
                </a:solidFill>
                <a:latin typeface="Franklin Gothic Book" panose="020B0503020102020204" pitchFamily="34" charset="0"/>
              </a:rPr>
              <a:t>Name of the company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defTabSz="987425"/>
            <a:r>
              <a:rPr lang="en-US" altLang="cs-CZ" sz="2400" b="1" dirty="0">
                <a:solidFill>
                  <a:srgbClr val="0070C0"/>
                </a:solidFill>
                <a:latin typeface="Franklin Gothic Book" panose="020B0503020102020204" pitchFamily="34" charset="0"/>
              </a:rPr>
              <a:t>Participant(s):</a:t>
            </a:r>
            <a:r>
              <a:rPr lang="cs-CZ" altLang="cs-CZ" sz="2400" b="1" dirty="0">
                <a:solidFill>
                  <a:srgbClr val="0070C0"/>
                </a:solidFill>
                <a:latin typeface="Franklin Gothic Book" panose="020B0503020102020204" pitchFamily="34" charset="0"/>
              </a:rPr>
              <a:t>	</a:t>
            </a:r>
            <a:r>
              <a:rPr lang="en-US" altLang="cs-CZ" sz="2400" dirty="0">
                <a:latin typeface="Franklin Gothic Book" panose="020B0503020102020204" pitchFamily="34" charset="0"/>
              </a:rPr>
              <a:t>Mr</a:t>
            </a:r>
            <a:r>
              <a:rPr lang="cs-CZ" altLang="cs-CZ" sz="2400" dirty="0">
                <a:latin typeface="Franklin Gothic Book" panose="020B0503020102020204" pitchFamily="34" charset="0"/>
              </a:rPr>
              <a:t>./Mrs./Ms.</a:t>
            </a:r>
            <a:r>
              <a:rPr lang="en-US" altLang="cs-CZ" sz="2400" dirty="0">
                <a:latin typeface="Franklin Gothic Book" panose="020B0503020102020204" pitchFamily="34" charset="0"/>
              </a:rPr>
              <a:t> Name</a:t>
            </a:r>
            <a:r>
              <a:rPr lang="cs-CZ" altLang="cs-CZ" sz="2400" dirty="0">
                <a:latin typeface="Franklin Gothic Book" panose="020B0503020102020204" pitchFamily="34" charset="0"/>
              </a:rPr>
              <a:t> </a:t>
            </a:r>
            <a:r>
              <a:rPr lang="en-US" altLang="cs-CZ" sz="2400" dirty="0">
                <a:latin typeface="Franklin Gothic Book" panose="020B0503020102020204" pitchFamily="34" charset="0"/>
              </a:rPr>
              <a:t>Surname</a:t>
            </a:r>
            <a:r>
              <a:rPr lang="cs-CZ" altLang="cs-CZ" sz="2400" dirty="0">
                <a:latin typeface="Franklin Gothic Book" panose="020B0503020102020204" pitchFamily="34" charset="0"/>
              </a:rPr>
              <a:t>,</a:t>
            </a:r>
            <a:r>
              <a:rPr lang="en-US" altLang="cs-CZ" sz="2400" dirty="0">
                <a:latin typeface="Franklin Gothic Book" panose="020B0503020102020204" pitchFamily="34" charset="0"/>
              </a:rPr>
              <a:t> Occupation</a:t>
            </a:r>
          </a:p>
          <a:p>
            <a:pPr defTabSz="987425"/>
            <a:r>
              <a:rPr lang="en-US" altLang="cs-CZ" sz="2400" b="1" dirty="0">
                <a:solidFill>
                  <a:srgbClr val="0070C0"/>
                </a:solidFill>
                <a:latin typeface="Franklin Gothic Book" panose="020B0503020102020204" pitchFamily="34" charset="0"/>
              </a:rPr>
              <a:t>Email(s):</a:t>
            </a:r>
            <a:r>
              <a:rPr lang="cs-CZ" altLang="cs-CZ" sz="2400" dirty="0">
                <a:latin typeface="Franklin Gothic Book" panose="020B0503020102020204" pitchFamily="34" charset="0"/>
              </a:rPr>
              <a:t>	</a:t>
            </a:r>
            <a:r>
              <a:rPr lang="cs-CZ" altLang="cs-CZ" sz="2400" dirty="0">
                <a:latin typeface="Franklin Gothic Book" panose="020B0503020102020204" pitchFamily="34" charset="0"/>
                <a:hlinkClick r:id="rId2"/>
              </a:rPr>
              <a:t>xx@xxx.cz</a:t>
            </a:r>
            <a:endParaRPr lang="cs-CZ" altLang="cs-CZ" sz="2400" dirty="0">
              <a:latin typeface="Franklin Gothic Book" panose="020B0503020102020204" pitchFamily="34" charset="0"/>
            </a:endParaRPr>
          </a:p>
          <a:p>
            <a:pPr defTabSz="987425"/>
            <a:r>
              <a:rPr lang="cs-CZ" altLang="cs-CZ" sz="2400" b="1" dirty="0">
                <a:solidFill>
                  <a:srgbClr val="0070C0"/>
                </a:solidFill>
                <a:latin typeface="Franklin Gothic Book" panose="020B0503020102020204" pitchFamily="34" charset="0"/>
              </a:rPr>
              <a:t>Web:</a:t>
            </a:r>
            <a:r>
              <a:rPr lang="cs-CZ" altLang="cs-CZ" sz="2400" dirty="0">
                <a:latin typeface="Franklin Gothic Book" panose="020B0503020102020204" pitchFamily="34" charset="0"/>
              </a:rPr>
              <a:t>		</a:t>
            </a:r>
            <a:r>
              <a:rPr lang="cs-CZ" altLang="cs-CZ" sz="2400" dirty="0">
                <a:latin typeface="Franklin Gothic Book" panose="020B0503020102020204" pitchFamily="34" charset="0"/>
                <a:hlinkClick r:id="rId3"/>
              </a:rPr>
              <a:t>www.xxx.cz</a:t>
            </a:r>
            <a:endParaRPr lang="cs-CZ" altLang="cs-CZ" sz="2400" dirty="0">
              <a:latin typeface="Franklin Gothic Book" panose="020B0503020102020204" pitchFamily="34" charset="0"/>
            </a:endParaRPr>
          </a:p>
          <a:p>
            <a:pPr defTabSz="987425"/>
            <a:r>
              <a:rPr lang="en-US" altLang="cs-CZ" sz="2400" b="1" dirty="0">
                <a:solidFill>
                  <a:srgbClr val="0070C0"/>
                </a:solidFill>
                <a:latin typeface="Franklin Gothic Book" panose="020B0503020102020204" pitchFamily="34" charset="0"/>
              </a:rPr>
              <a:t>Products and Services:</a:t>
            </a:r>
          </a:p>
          <a:p>
            <a:pPr lvl="1" defTabSz="987425">
              <a:buFont typeface="Courier New" panose="02070309020205020404" pitchFamily="49" charset="0"/>
              <a:buChar char="o"/>
            </a:pPr>
            <a:r>
              <a:rPr lang="en-US" altLang="cs-CZ" sz="2000" dirty="0">
                <a:latin typeface="Franklin Gothic Book" panose="020B0503020102020204" pitchFamily="34" charset="0"/>
              </a:rPr>
              <a:t>(BRIEF</a:t>
            </a:r>
            <a:r>
              <a:rPr lang="cs-CZ" altLang="cs-CZ" sz="2000" dirty="0">
                <a:latin typeface="Franklin Gothic Book" panose="020B0503020102020204" pitchFamily="34" charset="0"/>
              </a:rPr>
              <a:t>LY </a:t>
            </a:r>
            <a:r>
              <a:rPr lang="en-US" altLang="cs-CZ" sz="2000" dirty="0">
                <a:latin typeface="Franklin Gothic Book" panose="020B0503020102020204" pitchFamily="34" charset="0"/>
              </a:rPr>
              <a:t>describe</a:t>
            </a:r>
            <a:r>
              <a:rPr lang="cs-CZ" altLang="cs-CZ" sz="2000" dirty="0">
                <a:latin typeface="Franklin Gothic Book" panose="020B0503020102020204" pitchFamily="34" charset="0"/>
              </a:rPr>
              <a:t> </a:t>
            </a:r>
            <a:r>
              <a:rPr lang="en-US" altLang="cs-CZ" sz="2000" dirty="0">
                <a:latin typeface="Franklin Gothic Book" panose="020B0503020102020204" pitchFamily="34" charset="0"/>
              </a:rPr>
              <a:t>your</a:t>
            </a:r>
            <a:r>
              <a:rPr lang="cs-CZ" altLang="cs-CZ" sz="2000" dirty="0">
                <a:latin typeface="Franklin Gothic Book" panose="020B0503020102020204" pitchFamily="34" charset="0"/>
              </a:rPr>
              <a:t> </a:t>
            </a:r>
            <a:r>
              <a:rPr lang="en-US" altLang="cs-CZ" sz="2000" dirty="0">
                <a:latin typeface="Franklin Gothic Book" panose="020B0503020102020204" pitchFamily="34" charset="0"/>
              </a:rPr>
              <a:t>company → one company = one slide)</a:t>
            </a:r>
            <a:endParaRPr lang="cs-CZ" altLang="cs-CZ" sz="2000" dirty="0">
              <a:latin typeface="Franklin Gothic Book" panose="020B0503020102020204" pitchFamily="34" charset="0"/>
            </a:endParaRPr>
          </a:p>
          <a:p>
            <a:endParaRPr lang="cs-CZ" dirty="0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4294967295"/>
          </p:nvPr>
        </p:nvSpPr>
        <p:spPr>
          <a:xfrm>
            <a:off x="7965488" y="6336000"/>
            <a:ext cx="638511" cy="360000"/>
          </a:xfrm>
          <a:prstGeom prst="rect">
            <a:avLst/>
          </a:prstGeom>
        </p:spPr>
        <p:txBody>
          <a:bodyPr lIns="0" tIns="0" rIns="0" bIns="0"/>
          <a:lstStyle/>
          <a:p>
            <a:r>
              <a:rPr lang="cs-CZ" dirty="0">
                <a:solidFill>
                  <a:schemeClr val="tx1"/>
                </a:solidFill>
                <a:latin typeface="Calibri" panose="020F0502020204030204" pitchFamily="34" charset="0"/>
              </a:rPr>
              <a:t>1</a:t>
            </a:r>
          </a:p>
        </p:txBody>
      </p:sp>
      <p:sp>
        <p:nvSpPr>
          <p:cNvPr id="6" name="TextovéPole 3"/>
          <p:cNvSpPr txBox="1">
            <a:spLocks noChangeArrowheads="1"/>
          </p:cNvSpPr>
          <p:nvPr/>
        </p:nvSpPr>
        <p:spPr bwMode="auto">
          <a:xfrm>
            <a:off x="5444538" y="2654609"/>
            <a:ext cx="2520950" cy="646113"/>
          </a:xfrm>
          <a:prstGeom prst="rect">
            <a:avLst/>
          </a:prstGeom>
          <a:noFill/>
          <a:ln w="9525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cs-CZ" altLang="cs-CZ" dirty="0">
                <a:solidFill>
                  <a:srgbClr val="0070C0"/>
                </a:solidFill>
              </a:rPr>
              <a:t>INSERT</a:t>
            </a:r>
            <a:br>
              <a:rPr lang="cs-CZ" altLang="cs-CZ" dirty="0">
                <a:solidFill>
                  <a:srgbClr val="0070C0"/>
                </a:solidFill>
              </a:rPr>
            </a:br>
            <a:r>
              <a:rPr lang="cs-CZ" altLang="cs-CZ" dirty="0">
                <a:solidFill>
                  <a:srgbClr val="0070C0"/>
                </a:solidFill>
              </a:rPr>
              <a:t>COMPANY LOGO</a:t>
            </a:r>
          </a:p>
        </p:txBody>
      </p:sp>
    </p:spTree>
    <p:extLst>
      <p:ext uri="{BB962C8B-B14F-4D97-AF65-F5344CB8AC3E}">
        <p14:creationId xmlns:p14="http://schemas.microsoft.com/office/powerpoint/2010/main" val="2298227626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367</TotalTime>
  <Words>10</Words>
  <Application>Microsoft Office PowerPoint</Application>
  <PresentationFormat>Předvádění na obrazovce (4:3)</PresentationFormat>
  <Paragraphs>8</Paragraphs>
  <Slides>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</vt:i4>
      </vt:variant>
    </vt:vector>
  </HeadingPairs>
  <TitlesOfParts>
    <vt:vector size="6" baseType="lpstr">
      <vt:lpstr>Arial</vt:lpstr>
      <vt:lpstr>Calibri</vt:lpstr>
      <vt:lpstr>Courier New</vt:lpstr>
      <vt:lpstr>Franklin Gothic Book</vt:lpstr>
      <vt:lpstr>Motiv Office</vt:lpstr>
      <vt:lpstr>Name of the company</vt:lpstr>
    </vt:vector>
  </TitlesOfParts>
  <Company>Hewlett-Packard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Koutská Miloslava</dc:creator>
  <cp:lastModifiedBy>PC</cp:lastModifiedBy>
  <cp:revision>60</cp:revision>
  <cp:lastPrinted>2018-02-19T09:09:47Z</cp:lastPrinted>
  <dcterms:created xsi:type="dcterms:W3CDTF">2018-02-15T11:54:31Z</dcterms:created>
  <dcterms:modified xsi:type="dcterms:W3CDTF">2019-02-28T12:37:48Z</dcterms:modified>
</cp:coreProperties>
</file>